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64" r:id="rId14"/>
    <p:sldId id="329" r:id="rId15"/>
    <p:sldId id="365" r:id="rId16"/>
    <p:sldId id="366" r:id="rId17"/>
    <p:sldId id="367" r:id="rId18"/>
    <p:sldId id="372" r:id="rId19"/>
    <p:sldId id="373" r:id="rId20"/>
    <p:sldId id="374" r:id="rId21"/>
    <p:sldId id="375" r:id="rId22"/>
    <p:sldId id="371" r:id="rId23"/>
    <p:sldId id="368" r:id="rId24"/>
    <p:sldId id="369" r:id="rId25"/>
    <p:sldId id="370" r:id="rId26"/>
    <p:sldId id="360" r:id="rId27"/>
    <p:sldId id="362" r:id="rId28"/>
    <p:sldId id="343" r:id="rId29"/>
    <p:sldId id="287" r:id="rId30"/>
    <p:sldId id="299" r:id="rId31"/>
    <p:sldId id="300" r:id="rId32"/>
    <p:sldId id="316" r:id="rId33"/>
    <p:sldId id="301" r:id="rId34"/>
    <p:sldId id="298" r:id="rId35"/>
    <p:sldId id="344" r:id="rId36"/>
    <p:sldId id="345" r:id="rId37"/>
    <p:sldId id="319" r:id="rId38"/>
    <p:sldId id="320" r:id="rId39"/>
    <p:sldId id="321" r:id="rId40"/>
    <p:sldId id="310" r:id="rId41"/>
    <p:sldId id="346" r:id="rId42"/>
    <p:sldId id="347" r:id="rId43"/>
    <p:sldId id="318" r:id="rId44"/>
    <p:sldId id="313" r:id="rId45"/>
    <p:sldId id="348" r:id="rId46"/>
    <p:sldId id="317" r:id="rId47"/>
    <p:sldId id="363" r:id="rId48"/>
    <p:sldId id="349" r:id="rId49"/>
    <p:sldId id="350" r:id="rId50"/>
    <p:sldId id="351" r:id="rId51"/>
    <p:sldId id="295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/>
    <p:restoredTop sz="90732" autoAdjust="0"/>
  </p:normalViewPr>
  <p:slideViewPr>
    <p:cSldViewPr snapToGrid="0" snapToObjects="1">
      <p:cViewPr varScale="1">
        <p:scale>
          <a:sx n="106" d="100"/>
          <a:sy n="106" d="100"/>
        </p:scale>
        <p:origin x="-15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372027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1938662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="" xmlns:a16="http://schemas.microsoft.com/office/drawing/2014/main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  <p:sp>
        <p:nvSpPr>
          <p:cNvPr id="3" name="Rectangle 2"/>
          <p:cNvSpPr/>
          <p:nvPr/>
        </p:nvSpPr>
        <p:spPr>
          <a:xfrm>
            <a:off x="9079934" y="2668138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298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Helvetica" pitchFamily="2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Helvetica" pitchFamily="2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38521" y="2475441"/>
            <a:ext cx="2069797" cy="1425643"/>
            <a:chOff x="8439295" y="2494289"/>
            <a:chExt cx="2069797" cy="142564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39295" y="3550600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897" y="0"/>
            <a:ext cx="6915091" cy="682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03811" y="2259106"/>
            <a:ext cx="1846729" cy="209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64941" y="2259106"/>
            <a:ext cx="1936377" cy="1928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0010" y="4464424"/>
            <a:ext cx="1694330" cy="107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4689" y="5307105"/>
            <a:ext cx="1936377" cy="77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31" y="354021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3490" y="2085232"/>
            <a:ext cx="1846729" cy="155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6636" y="513215"/>
            <a:ext cx="1532965" cy="115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20918" y="2375646"/>
            <a:ext cx="1721225" cy="1156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0917" y="4822352"/>
            <a:ext cx="1721225" cy="142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2871" y="1067737"/>
            <a:ext cx="1823531" cy="161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6707" y="3517985"/>
            <a:ext cx="1694330" cy="145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8094" y="295834"/>
            <a:ext cx="2043953" cy="1434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359370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3950578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28331" y="1034761"/>
            <a:ext cx="1461246" cy="58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8331" y="88032"/>
            <a:ext cx="1461245" cy="638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53" y="2700286"/>
            <a:ext cx="1299882" cy="84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5906" y="3917577"/>
            <a:ext cx="135367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04342" y="2821310"/>
            <a:ext cx="1694330" cy="123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5" y="2136262"/>
            <a:ext cx="11634090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View </a:t>
            </a:r>
            <a:r>
              <a:rPr lang="en-US" smtClean="0">
                <a:solidFill>
                  <a:schemeClr val="tx1"/>
                </a:solidFill>
              </a:rPr>
              <a:t>report</a:t>
            </a:r>
            <a:r>
              <a:rPr lang="en-US" smtClean="0">
                <a:solidFill>
                  <a:schemeClr val="tx1"/>
                </a:solidFill>
              </a:rPr>
              <a:t>, </a:t>
            </a:r>
            <a:r>
              <a:rPr lang="en-US" smtClean="0">
                <a:solidFill>
                  <a:schemeClr val="tx1"/>
                </a:solidFill>
              </a:rPr>
              <a:t>View </a:t>
            </a:r>
            <a:r>
              <a:rPr lang="en-US" dirty="0">
                <a:solidFill>
                  <a:schemeClr val="tx1"/>
                </a:solidFill>
              </a:rPr>
              <a:t>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71247" y="14317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0025" y="403412"/>
            <a:ext cx="1389528" cy="623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1247" y="34129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9342" y="4347881"/>
            <a:ext cx="1416423" cy="896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1322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1147</TotalTime>
  <Words>955</Words>
  <Application>Microsoft Office PowerPoint</Application>
  <PresentationFormat>Custom</PresentationFormat>
  <Paragraphs>262</Paragraphs>
  <Slides>52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report,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117</cp:revision>
  <dcterms:created xsi:type="dcterms:W3CDTF">2018-04-18T03:06:46Z</dcterms:created>
  <dcterms:modified xsi:type="dcterms:W3CDTF">2018-04-30T05:19:53Z</dcterms:modified>
</cp:coreProperties>
</file>